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74" r:id="rId2"/>
    <p:sldId id="273" r:id="rId3"/>
    <p:sldId id="272" r:id="rId4"/>
    <p:sldId id="269" r:id="rId5"/>
    <p:sldId id="275" r:id="rId6"/>
    <p:sldId id="276" r:id="rId7"/>
    <p:sldId id="270" r:id="rId8"/>
    <p:sldId id="257" r:id="rId9"/>
    <p:sldId id="256" r:id="rId10"/>
    <p:sldId id="258" r:id="rId11"/>
    <p:sldId id="259" r:id="rId12"/>
    <p:sldId id="260" r:id="rId13"/>
    <p:sldId id="261" r:id="rId14"/>
    <p:sldId id="262" r:id="rId15"/>
    <p:sldId id="263" r:id="rId16"/>
    <p:sldId id="271" r:id="rId17"/>
    <p:sldId id="265" r:id="rId18"/>
    <p:sldId id="266" r:id="rId19"/>
    <p:sldId id="264" r:id="rId20"/>
    <p:sldId id="267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0EE467-169B-4382-88F8-0D950F9D072A}" v="15" dt="2021-10-20T02:14:49.9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2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yan KONIDALA (NP)" userId="e2ebfe62-6476-4e76-a844-708e2daa31c3" providerId="ADAL" clId="{EF0EE467-169B-4382-88F8-0D950F9D072A}"/>
    <pc:docChg chg="undo redo custSel mod addSld delSld modSld sldOrd modMainMaster">
      <pc:chgData name="Divyan KONIDALA (NP)" userId="e2ebfe62-6476-4e76-a844-708e2daa31c3" providerId="ADAL" clId="{EF0EE467-169B-4382-88F8-0D950F9D072A}" dt="2021-10-20T03:53:46.318" v="547" actId="6549"/>
      <pc:docMkLst>
        <pc:docMk/>
      </pc:docMkLst>
      <pc:sldChg chg="addSp delSp modSp mod modClrScheme chgLayout">
        <pc:chgData name="Divyan KONIDALA (NP)" userId="e2ebfe62-6476-4e76-a844-708e2daa31c3" providerId="ADAL" clId="{EF0EE467-169B-4382-88F8-0D950F9D072A}" dt="2021-10-19T20:31:00.595" v="101" actId="732"/>
        <pc:sldMkLst>
          <pc:docMk/>
          <pc:sldMk cId="109857222" sldId="256"/>
        </pc:sldMkLst>
        <pc:spChg chg="del">
          <ac:chgData name="Divyan KONIDALA (NP)" userId="e2ebfe62-6476-4e76-a844-708e2daa31c3" providerId="ADAL" clId="{EF0EE467-169B-4382-88F8-0D950F9D072A}" dt="2021-10-19T13:53:08.816" v="2" actId="700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Divyan KONIDALA (NP)" userId="e2ebfe62-6476-4e76-a844-708e2daa31c3" providerId="ADAL" clId="{EF0EE467-169B-4382-88F8-0D950F9D072A}" dt="2021-10-19T13:53:08.816" v="2" actId="700"/>
          <ac:spMkLst>
            <pc:docMk/>
            <pc:sldMk cId="109857222" sldId="256"/>
            <ac:spMk id="3" creationId="{00000000-0000-0000-0000-000000000000}"/>
          </ac:spMkLst>
        </pc:spChg>
        <pc:picChg chg="add mod modCrop">
          <ac:chgData name="Divyan KONIDALA (NP)" userId="e2ebfe62-6476-4e76-a844-708e2daa31c3" providerId="ADAL" clId="{EF0EE467-169B-4382-88F8-0D950F9D072A}" dt="2021-10-19T20:31:00.595" v="101" actId="732"/>
          <ac:picMkLst>
            <pc:docMk/>
            <pc:sldMk cId="109857222" sldId="256"/>
            <ac:picMk id="5" creationId="{C98F4223-E237-47C4-93AB-626552B97181}"/>
          </ac:picMkLst>
        </pc:picChg>
      </pc:sldChg>
      <pc:sldChg chg="addSp modSp new mod ord modClrScheme chgLayout">
        <pc:chgData name="Divyan KONIDALA (NP)" userId="e2ebfe62-6476-4e76-a844-708e2daa31c3" providerId="ADAL" clId="{EF0EE467-169B-4382-88F8-0D950F9D072A}" dt="2021-10-20T02:05:19.956" v="170" actId="20577"/>
        <pc:sldMkLst>
          <pc:docMk/>
          <pc:sldMk cId="3057439556" sldId="257"/>
        </pc:sldMkLst>
        <pc:spChg chg="add mod">
          <ac:chgData name="Divyan KONIDALA (NP)" userId="e2ebfe62-6476-4e76-a844-708e2daa31c3" providerId="ADAL" clId="{EF0EE467-169B-4382-88F8-0D950F9D072A}" dt="2021-10-20T02:05:19.956" v="170" actId="20577"/>
          <ac:spMkLst>
            <pc:docMk/>
            <pc:sldMk cId="3057439556" sldId="257"/>
            <ac:spMk id="2" creationId="{3A419536-D2B2-4F8B-AA68-C57B658522CF}"/>
          </ac:spMkLst>
        </pc:spChg>
        <pc:spChg chg="add mod">
          <ac:chgData name="Divyan KONIDALA (NP)" userId="e2ebfe62-6476-4e76-a844-708e2daa31c3" providerId="ADAL" clId="{EF0EE467-169B-4382-88F8-0D950F9D072A}" dt="2021-10-19T14:00:11.121" v="82" actId="12"/>
          <ac:spMkLst>
            <pc:docMk/>
            <pc:sldMk cId="3057439556" sldId="257"/>
            <ac:spMk id="3" creationId="{634E2B93-8EAB-4CAD-88FE-88EC6FA3D6D5}"/>
          </ac:spMkLst>
        </pc:spChg>
      </pc:sldChg>
      <pc:sldChg chg="addSp modSp new mod modNotesTx">
        <pc:chgData name="Divyan KONIDALA (NP)" userId="e2ebfe62-6476-4e76-a844-708e2daa31c3" providerId="ADAL" clId="{EF0EE467-169B-4382-88F8-0D950F9D072A}" dt="2021-10-20T03:53:46.318" v="547" actId="6549"/>
        <pc:sldMkLst>
          <pc:docMk/>
          <pc:sldMk cId="3625605310" sldId="258"/>
        </pc:sldMkLst>
        <pc:picChg chg="add mod modCrop">
          <ac:chgData name="Divyan KONIDALA (NP)" userId="e2ebfe62-6476-4e76-a844-708e2daa31c3" providerId="ADAL" clId="{EF0EE467-169B-4382-88F8-0D950F9D072A}" dt="2021-10-19T20:30:43.938" v="99" actId="732"/>
          <ac:picMkLst>
            <pc:docMk/>
            <pc:sldMk cId="3625605310" sldId="258"/>
            <ac:picMk id="3" creationId="{FB5AD422-AE0A-4399-AE03-374137E4B9D0}"/>
          </ac:picMkLst>
        </pc:picChg>
      </pc:sldChg>
      <pc:sldChg chg="addSp modSp new mod">
        <pc:chgData name="Divyan KONIDALA (NP)" userId="e2ebfe62-6476-4e76-a844-708e2daa31c3" providerId="ADAL" clId="{EF0EE467-169B-4382-88F8-0D950F9D072A}" dt="2021-10-19T20:32:39.422" v="108" actId="1582"/>
        <pc:sldMkLst>
          <pc:docMk/>
          <pc:sldMk cId="1308850110" sldId="259"/>
        </pc:sldMkLst>
        <pc:spChg chg="add mod">
          <ac:chgData name="Divyan KONIDALA (NP)" userId="e2ebfe62-6476-4e76-a844-708e2daa31c3" providerId="ADAL" clId="{EF0EE467-169B-4382-88F8-0D950F9D072A}" dt="2021-10-19T20:32:39.422" v="108" actId="1582"/>
          <ac:spMkLst>
            <pc:docMk/>
            <pc:sldMk cId="1308850110" sldId="259"/>
            <ac:spMk id="4" creationId="{2D7FBBC6-E375-4D8F-94F2-67158BF4BE8A}"/>
          </ac:spMkLst>
        </pc:spChg>
        <pc:picChg chg="add mod modCrop">
          <ac:chgData name="Divyan KONIDALA (NP)" userId="e2ebfe62-6476-4e76-a844-708e2daa31c3" providerId="ADAL" clId="{EF0EE467-169B-4382-88F8-0D950F9D072A}" dt="2021-10-19T20:30:32.730" v="98" actId="732"/>
          <ac:picMkLst>
            <pc:docMk/>
            <pc:sldMk cId="1308850110" sldId="259"/>
            <ac:picMk id="3" creationId="{BB8F61E8-15B1-4E80-AD22-5BB6C82C38BF}"/>
          </ac:picMkLst>
        </pc:picChg>
      </pc:sldChg>
      <pc:sldChg chg="addSp modSp new mod">
        <pc:chgData name="Divyan KONIDALA (NP)" userId="e2ebfe62-6476-4e76-a844-708e2daa31c3" providerId="ADAL" clId="{EF0EE467-169B-4382-88F8-0D950F9D072A}" dt="2021-10-19T20:32:53.700" v="114" actId="1035"/>
        <pc:sldMkLst>
          <pc:docMk/>
          <pc:sldMk cId="3366924394" sldId="260"/>
        </pc:sldMkLst>
        <pc:spChg chg="add mod">
          <ac:chgData name="Divyan KONIDALA (NP)" userId="e2ebfe62-6476-4e76-a844-708e2daa31c3" providerId="ADAL" clId="{EF0EE467-169B-4382-88F8-0D950F9D072A}" dt="2021-10-19T20:32:53.700" v="114" actId="1035"/>
          <ac:spMkLst>
            <pc:docMk/>
            <pc:sldMk cId="3366924394" sldId="260"/>
            <ac:spMk id="4" creationId="{202B9008-D1A4-4EB9-AC0F-B2747D8388AE}"/>
          </ac:spMkLst>
        </pc:spChg>
        <pc:picChg chg="add mod modCrop">
          <ac:chgData name="Divyan KONIDALA (NP)" userId="e2ebfe62-6476-4e76-a844-708e2daa31c3" providerId="ADAL" clId="{EF0EE467-169B-4382-88F8-0D950F9D072A}" dt="2021-10-19T20:30:17.413" v="97" actId="732"/>
          <ac:picMkLst>
            <pc:docMk/>
            <pc:sldMk cId="3366924394" sldId="260"/>
            <ac:picMk id="3" creationId="{1D63DEE4-9A3E-4DFE-AC17-A3AA9234C858}"/>
          </ac:picMkLst>
        </pc:picChg>
      </pc:sldChg>
      <pc:sldChg chg="addSp modSp new mod">
        <pc:chgData name="Divyan KONIDALA (NP)" userId="e2ebfe62-6476-4e76-a844-708e2daa31c3" providerId="ADAL" clId="{EF0EE467-169B-4382-88F8-0D950F9D072A}" dt="2021-10-19T20:31:55.410" v="104" actId="732"/>
        <pc:sldMkLst>
          <pc:docMk/>
          <pc:sldMk cId="2605227286" sldId="261"/>
        </pc:sldMkLst>
        <pc:picChg chg="add mod modCrop">
          <ac:chgData name="Divyan KONIDALA (NP)" userId="e2ebfe62-6476-4e76-a844-708e2daa31c3" providerId="ADAL" clId="{EF0EE467-169B-4382-88F8-0D950F9D072A}" dt="2021-10-19T20:31:55.410" v="104" actId="732"/>
          <ac:picMkLst>
            <pc:docMk/>
            <pc:sldMk cId="2605227286" sldId="261"/>
            <ac:picMk id="3" creationId="{5C07B067-98D6-4420-AB42-51C13067EE29}"/>
          </ac:picMkLst>
        </pc:picChg>
      </pc:sldChg>
      <pc:sldChg chg="addSp delSp modSp add mod">
        <pc:chgData name="Divyan KONIDALA (NP)" userId="e2ebfe62-6476-4e76-a844-708e2daa31c3" providerId="ADAL" clId="{EF0EE467-169B-4382-88F8-0D950F9D072A}" dt="2021-10-19T20:47:05.916" v="127" actId="208"/>
        <pc:sldMkLst>
          <pc:docMk/>
          <pc:sldMk cId="1547678559" sldId="262"/>
        </pc:sldMkLst>
        <pc:spChg chg="add mod">
          <ac:chgData name="Divyan KONIDALA (NP)" userId="e2ebfe62-6476-4e76-a844-708e2daa31c3" providerId="ADAL" clId="{EF0EE467-169B-4382-88F8-0D950F9D072A}" dt="2021-10-19T20:47:05.916" v="127" actId="208"/>
          <ac:spMkLst>
            <pc:docMk/>
            <pc:sldMk cId="1547678559" sldId="262"/>
            <ac:spMk id="2" creationId="{72AC5983-F28D-42FE-BE2E-184A319AF10F}"/>
          </ac:spMkLst>
        </pc:spChg>
        <pc:spChg chg="del mod">
          <ac:chgData name="Divyan KONIDALA (NP)" userId="e2ebfe62-6476-4e76-a844-708e2daa31c3" providerId="ADAL" clId="{EF0EE467-169B-4382-88F8-0D950F9D072A}" dt="2021-10-19T20:46:43.655" v="124" actId="478"/>
          <ac:spMkLst>
            <pc:docMk/>
            <pc:sldMk cId="1547678559" sldId="262"/>
            <ac:spMk id="4" creationId="{2D7FBBC6-E375-4D8F-94F2-67158BF4BE8A}"/>
          </ac:spMkLst>
        </pc:spChg>
      </pc:sldChg>
      <pc:sldChg chg="addSp modSp new mod">
        <pc:chgData name="Divyan KONIDALA (NP)" userId="e2ebfe62-6476-4e76-a844-708e2daa31c3" providerId="ADAL" clId="{EF0EE467-169B-4382-88F8-0D950F9D072A}" dt="2021-10-19T20:47:26.969" v="131" actId="14100"/>
        <pc:sldMkLst>
          <pc:docMk/>
          <pc:sldMk cId="874714781" sldId="263"/>
        </pc:sldMkLst>
        <pc:spChg chg="add mod">
          <ac:chgData name="Divyan KONIDALA (NP)" userId="e2ebfe62-6476-4e76-a844-708e2daa31c3" providerId="ADAL" clId="{EF0EE467-169B-4382-88F8-0D950F9D072A}" dt="2021-10-19T20:47:26.969" v="131" actId="14100"/>
          <ac:spMkLst>
            <pc:docMk/>
            <pc:sldMk cId="874714781" sldId="263"/>
            <ac:spMk id="4" creationId="{4182FE58-193A-4A6E-908B-019D0D059D8E}"/>
          </ac:spMkLst>
        </pc:spChg>
        <pc:picChg chg="add mod modCrop">
          <ac:chgData name="Divyan KONIDALA (NP)" userId="e2ebfe62-6476-4e76-a844-708e2daa31c3" providerId="ADAL" clId="{EF0EE467-169B-4382-88F8-0D950F9D072A}" dt="2021-10-19T20:46:28.682" v="123" actId="732"/>
          <ac:picMkLst>
            <pc:docMk/>
            <pc:sldMk cId="874714781" sldId="263"/>
            <ac:picMk id="3" creationId="{D99285BA-2010-4CDB-8D82-C754F60F91CE}"/>
          </ac:picMkLst>
        </pc:picChg>
      </pc:sldChg>
      <pc:sldChg chg="addSp new mod">
        <pc:chgData name="Divyan KONIDALA (NP)" userId="e2ebfe62-6476-4e76-a844-708e2daa31c3" providerId="ADAL" clId="{EF0EE467-169B-4382-88F8-0D950F9D072A}" dt="2021-10-20T01:50:32.819" v="133" actId="22"/>
        <pc:sldMkLst>
          <pc:docMk/>
          <pc:sldMk cId="3940441060" sldId="264"/>
        </pc:sldMkLst>
        <pc:picChg chg="add">
          <ac:chgData name="Divyan KONIDALA (NP)" userId="e2ebfe62-6476-4e76-a844-708e2daa31c3" providerId="ADAL" clId="{EF0EE467-169B-4382-88F8-0D950F9D072A}" dt="2021-10-20T01:50:32.819" v="133" actId="22"/>
          <ac:picMkLst>
            <pc:docMk/>
            <pc:sldMk cId="3940441060" sldId="264"/>
            <ac:picMk id="3" creationId="{4ED8C7B8-22AE-4F5C-903B-9A9C83C2EFF4}"/>
          </ac:picMkLst>
        </pc:picChg>
      </pc:sldChg>
      <pc:sldChg chg="add del">
        <pc:chgData name="Divyan KONIDALA (NP)" userId="e2ebfe62-6476-4e76-a844-708e2daa31c3" providerId="ADAL" clId="{EF0EE467-169B-4382-88F8-0D950F9D072A}" dt="2021-10-19T20:45:56.372" v="121"/>
        <pc:sldMkLst>
          <pc:docMk/>
          <pc:sldMk cId="3981044378" sldId="264"/>
        </pc:sldMkLst>
      </pc:sldChg>
      <pc:sldChg chg="addSp delSp modSp add mod">
        <pc:chgData name="Divyan KONIDALA (NP)" userId="e2ebfe62-6476-4e76-a844-708e2daa31c3" providerId="ADAL" clId="{EF0EE467-169B-4382-88F8-0D950F9D072A}" dt="2021-10-20T02:05:26.226" v="171" actId="20577"/>
        <pc:sldMkLst>
          <pc:docMk/>
          <pc:sldMk cId="3635542752" sldId="265"/>
        </pc:sldMkLst>
        <pc:spChg chg="mod">
          <ac:chgData name="Divyan KONIDALA (NP)" userId="e2ebfe62-6476-4e76-a844-708e2daa31c3" providerId="ADAL" clId="{EF0EE467-169B-4382-88F8-0D950F9D072A}" dt="2021-10-20T02:05:26.226" v="171" actId="20577"/>
          <ac:spMkLst>
            <pc:docMk/>
            <pc:sldMk cId="3635542752" sldId="265"/>
            <ac:spMk id="2" creationId="{3A419536-D2B2-4F8B-AA68-C57B658522CF}"/>
          </ac:spMkLst>
        </pc:spChg>
        <pc:spChg chg="mod">
          <ac:chgData name="Divyan KONIDALA (NP)" userId="e2ebfe62-6476-4e76-a844-708e2daa31c3" providerId="ADAL" clId="{EF0EE467-169B-4382-88F8-0D950F9D072A}" dt="2021-10-20T01:54:31.144" v="157" actId="20577"/>
          <ac:spMkLst>
            <pc:docMk/>
            <pc:sldMk cId="3635542752" sldId="265"/>
            <ac:spMk id="3" creationId="{634E2B93-8EAB-4CAD-88FE-88EC6FA3D6D5}"/>
          </ac:spMkLst>
        </pc:spChg>
        <pc:spChg chg="add del">
          <ac:chgData name="Divyan KONIDALA (NP)" userId="e2ebfe62-6476-4e76-a844-708e2daa31c3" providerId="ADAL" clId="{EF0EE467-169B-4382-88F8-0D950F9D072A}" dt="2021-10-20T01:54:16.821" v="151"/>
          <ac:spMkLst>
            <pc:docMk/>
            <pc:sldMk cId="3635542752" sldId="265"/>
            <ac:spMk id="4" creationId="{0C526576-1007-4EF1-8F27-C1662D35319F}"/>
          </ac:spMkLst>
        </pc:spChg>
      </pc:sldChg>
      <pc:sldChg chg="addSp delSp new mod modClrScheme chgLayout">
        <pc:chgData name="Divyan KONIDALA (NP)" userId="e2ebfe62-6476-4e76-a844-708e2daa31c3" providerId="ADAL" clId="{EF0EE467-169B-4382-88F8-0D950F9D072A}" dt="2021-10-20T01:52:57.607" v="142" actId="22"/>
        <pc:sldMkLst>
          <pc:docMk/>
          <pc:sldMk cId="3665470125" sldId="266"/>
        </pc:sldMkLst>
        <pc:spChg chg="del">
          <ac:chgData name="Divyan KONIDALA (NP)" userId="e2ebfe62-6476-4e76-a844-708e2daa31c3" providerId="ADAL" clId="{EF0EE467-169B-4382-88F8-0D950F9D072A}" dt="2021-10-20T01:52:56.667" v="141" actId="700"/>
          <ac:spMkLst>
            <pc:docMk/>
            <pc:sldMk cId="3665470125" sldId="266"/>
            <ac:spMk id="2" creationId="{89BE7FEE-8438-4A39-ACEF-81848633E627}"/>
          </ac:spMkLst>
        </pc:spChg>
        <pc:spChg chg="del">
          <ac:chgData name="Divyan KONIDALA (NP)" userId="e2ebfe62-6476-4e76-a844-708e2daa31c3" providerId="ADAL" clId="{EF0EE467-169B-4382-88F8-0D950F9D072A}" dt="2021-10-20T01:52:56.667" v="141" actId="700"/>
          <ac:spMkLst>
            <pc:docMk/>
            <pc:sldMk cId="3665470125" sldId="266"/>
            <ac:spMk id="3" creationId="{7C690027-5E15-4558-9CF9-7A40FA386FAB}"/>
          </ac:spMkLst>
        </pc:spChg>
        <pc:picChg chg="add">
          <ac:chgData name="Divyan KONIDALA (NP)" userId="e2ebfe62-6476-4e76-a844-708e2daa31c3" providerId="ADAL" clId="{EF0EE467-169B-4382-88F8-0D950F9D072A}" dt="2021-10-20T01:52:57.607" v="142" actId="22"/>
          <ac:picMkLst>
            <pc:docMk/>
            <pc:sldMk cId="3665470125" sldId="266"/>
            <ac:picMk id="5" creationId="{85085EA2-26A9-435E-AC3F-E117AC01F3DF}"/>
          </ac:picMkLst>
        </pc:picChg>
      </pc:sldChg>
      <pc:sldChg chg="addSp modSp new mod">
        <pc:chgData name="Divyan KONIDALA (NP)" userId="e2ebfe62-6476-4e76-a844-708e2daa31c3" providerId="ADAL" clId="{EF0EE467-169B-4382-88F8-0D950F9D072A}" dt="2021-10-20T01:55:38.311" v="161" actId="1076"/>
        <pc:sldMkLst>
          <pc:docMk/>
          <pc:sldMk cId="3990014177" sldId="267"/>
        </pc:sldMkLst>
        <pc:spChg chg="add mod">
          <ac:chgData name="Divyan KONIDALA (NP)" userId="e2ebfe62-6476-4e76-a844-708e2daa31c3" providerId="ADAL" clId="{EF0EE467-169B-4382-88F8-0D950F9D072A}" dt="2021-10-20T01:55:38.311" v="161" actId="1076"/>
          <ac:spMkLst>
            <pc:docMk/>
            <pc:sldMk cId="3990014177" sldId="267"/>
            <ac:spMk id="4" creationId="{BDC8B6D9-409E-4062-B275-B6FF185CA7C6}"/>
          </ac:spMkLst>
        </pc:spChg>
        <pc:picChg chg="add">
          <ac:chgData name="Divyan KONIDALA (NP)" userId="e2ebfe62-6476-4e76-a844-708e2daa31c3" providerId="ADAL" clId="{EF0EE467-169B-4382-88F8-0D950F9D072A}" dt="2021-10-20T01:55:18.472" v="159" actId="22"/>
          <ac:picMkLst>
            <pc:docMk/>
            <pc:sldMk cId="3990014177" sldId="267"/>
            <ac:picMk id="3" creationId="{1388CF4C-2790-4551-BEFF-2B9F57B54735}"/>
          </ac:picMkLst>
        </pc:picChg>
      </pc:sldChg>
      <pc:sldChg chg="addSp modSp new mod">
        <pc:chgData name="Divyan KONIDALA (NP)" userId="e2ebfe62-6476-4e76-a844-708e2daa31c3" providerId="ADAL" clId="{EF0EE467-169B-4382-88F8-0D950F9D072A}" dt="2021-10-20T01:57:43.873" v="166" actId="14100"/>
        <pc:sldMkLst>
          <pc:docMk/>
          <pc:sldMk cId="4229396135" sldId="268"/>
        </pc:sldMkLst>
        <pc:spChg chg="add mod">
          <ac:chgData name="Divyan KONIDALA (NP)" userId="e2ebfe62-6476-4e76-a844-708e2daa31c3" providerId="ADAL" clId="{EF0EE467-169B-4382-88F8-0D950F9D072A}" dt="2021-10-20T01:57:43.873" v="166" actId="14100"/>
          <ac:spMkLst>
            <pc:docMk/>
            <pc:sldMk cId="4229396135" sldId="268"/>
            <ac:spMk id="4" creationId="{F71E2738-E5DF-46F9-9C6D-651E7088732E}"/>
          </ac:spMkLst>
        </pc:spChg>
        <pc:picChg chg="add">
          <ac:chgData name="Divyan KONIDALA (NP)" userId="e2ebfe62-6476-4e76-a844-708e2daa31c3" providerId="ADAL" clId="{EF0EE467-169B-4382-88F8-0D950F9D072A}" dt="2021-10-20T01:57:21.409" v="163" actId="22"/>
          <ac:picMkLst>
            <pc:docMk/>
            <pc:sldMk cId="4229396135" sldId="268"/>
            <ac:picMk id="3" creationId="{66FB3EA9-190C-4081-86B1-EAA6D7FFFB68}"/>
          </ac:picMkLst>
        </pc:picChg>
      </pc:sldChg>
      <pc:sldChg chg="addSp delSp modSp new mod ord modClrScheme chgLayout">
        <pc:chgData name="Divyan KONIDALA (NP)" userId="e2ebfe62-6476-4e76-a844-708e2daa31c3" providerId="ADAL" clId="{EF0EE467-169B-4382-88F8-0D950F9D072A}" dt="2021-10-20T03:24:01.602" v="545" actId="20577"/>
        <pc:sldMkLst>
          <pc:docMk/>
          <pc:sldMk cId="1890528094" sldId="269"/>
        </pc:sldMkLst>
        <pc:spChg chg="del">
          <ac:chgData name="Divyan KONIDALA (NP)" userId="e2ebfe62-6476-4e76-a844-708e2daa31c3" providerId="ADAL" clId="{EF0EE467-169B-4382-88F8-0D950F9D072A}" dt="2021-10-20T02:05:39.507" v="173" actId="700"/>
          <ac:spMkLst>
            <pc:docMk/>
            <pc:sldMk cId="1890528094" sldId="269"/>
            <ac:spMk id="2" creationId="{71727C40-34AF-4633-99DD-D9A2DB51FF83}"/>
          </ac:spMkLst>
        </pc:spChg>
        <pc:spChg chg="del">
          <ac:chgData name="Divyan KONIDALA (NP)" userId="e2ebfe62-6476-4e76-a844-708e2daa31c3" providerId="ADAL" clId="{EF0EE467-169B-4382-88F8-0D950F9D072A}" dt="2021-10-20T02:05:39.507" v="173" actId="700"/>
          <ac:spMkLst>
            <pc:docMk/>
            <pc:sldMk cId="1890528094" sldId="269"/>
            <ac:spMk id="3" creationId="{9D03A0DF-5BF9-4006-A386-7490C35B1E0D}"/>
          </ac:spMkLst>
        </pc:spChg>
        <pc:spChg chg="add mod">
          <ac:chgData name="Divyan KONIDALA (NP)" userId="e2ebfe62-6476-4e76-a844-708e2daa31c3" providerId="ADAL" clId="{EF0EE467-169B-4382-88F8-0D950F9D072A}" dt="2021-10-20T02:05:55.953" v="180"/>
          <ac:spMkLst>
            <pc:docMk/>
            <pc:sldMk cId="1890528094" sldId="269"/>
            <ac:spMk id="4" creationId="{8B8B2370-EE58-4937-8629-DEEC5713119A}"/>
          </ac:spMkLst>
        </pc:spChg>
        <pc:spChg chg="add mod">
          <ac:chgData name="Divyan KONIDALA (NP)" userId="e2ebfe62-6476-4e76-a844-708e2daa31c3" providerId="ADAL" clId="{EF0EE467-169B-4382-88F8-0D950F9D072A}" dt="2021-10-20T03:24:01.602" v="545" actId="20577"/>
          <ac:spMkLst>
            <pc:docMk/>
            <pc:sldMk cId="1890528094" sldId="269"/>
            <ac:spMk id="5" creationId="{D88A3AFE-0752-455F-8F69-A63395DD164F}"/>
          </ac:spMkLst>
        </pc:spChg>
        <pc:picChg chg="add mod">
          <ac:chgData name="Divyan KONIDALA (NP)" userId="e2ebfe62-6476-4e76-a844-708e2daa31c3" providerId="ADAL" clId="{EF0EE467-169B-4382-88F8-0D950F9D072A}" dt="2021-10-20T02:15:32.664" v="231" actId="1076"/>
          <ac:picMkLst>
            <pc:docMk/>
            <pc:sldMk cId="1890528094" sldId="269"/>
            <ac:picMk id="7" creationId="{F5A13D0A-D77B-40D5-8A52-9C49662A298E}"/>
          </ac:picMkLst>
        </pc:picChg>
      </pc:sldChg>
      <pc:sldChg chg="delSp new del mod modClrScheme chgLayout">
        <pc:chgData name="Divyan KONIDALA (NP)" userId="e2ebfe62-6476-4e76-a844-708e2daa31c3" providerId="ADAL" clId="{EF0EE467-169B-4382-88F8-0D950F9D072A}" dt="2021-10-20T02:16:58.180" v="262" actId="47"/>
        <pc:sldMkLst>
          <pc:docMk/>
          <pc:sldMk cId="776569509" sldId="270"/>
        </pc:sldMkLst>
        <pc:spChg chg="del">
          <ac:chgData name="Divyan KONIDALA (NP)" userId="e2ebfe62-6476-4e76-a844-708e2daa31c3" providerId="ADAL" clId="{EF0EE467-169B-4382-88F8-0D950F9D072A}" dt="2021-10-20T02:05:42.809" v="174" actId="700"/>
          <ac:spMkLst>
            <pc:docMk/>
            <pc:sldMk cId="776569509" sldId="270"/>
            <ac:spMk id="2" creationId="{B2117991-DCCC-4CD9-ACA9-F86E26F69879}"/>
          </ac:spMkLst>
        </pc:spChg>
        <pc:spChg chg="del">
          <ac:chgData name="Divyan KONIDALA (NP)" userId="e2ebfe62-6476-4e76-a844-708e2daa31c3" providerId="ADAL" clId="{EF0EE467-169B-4382-88F8-0D950F9D072A}" dt="2021-10-20T02:05:42.809" v="174" actId="700"/>
          <ac:spMkLst>
            <pc:docMk/>
            <pc:sldMk cId="776569509" sldId="270"/>
            <ac:spMk id="3" creationId="{1F1EB396-A8E6-43CD-A774-698A1150870E}"/>
          </ac:spMkLst>
        </pc:spChg>
      </pc:sldChg>
      <pc:sldChg chg="addSp delSp modSp new mod modClrScheme chgLayout">
        <pc:chgData name="Divyan KONIDALA (NP)" userId="e2ebfe62-6476-4e76-a844-708e2daa31c3" providerId="ADAL" clId="{EF0EE467-169B-4382-88F8-0D950F9D072A}" dt="2021-10-20T02:21:52.135" v="289" actId="20577"/>
        <pc:sldMkLst>
          <pc:docMk/>
          <pc:sldMk cId="2412252171" sldId="270"/>
        </pc:sldMkLst>
        <pc:spChg chg="del mod ord">
          <ac:chgData name="Divyan KONIDALA (NP)" userId="e2ebfe62-6476-4e76-a844-708e2daa31c3" providerId="ADAL" clId="{EF0EE467-169B-4382-88F8-0D950F9D072A}" dt="2021-10-20T02:21:23.414" v="264" actId="700"/>
          <ac:spMkLst>
            <pc:docMk/>
            <pc:sldMk cId="2412252171" sldId="270"/>
            <ac:spMk id="2" creationId="{7D1C1CEC-5E11-471B-B702-DF42F51994FC}"/>
          </ac:spMkLst>
        </pc:spChg>
        <pc:spChg chg="del mod ord">
          <ac:chgData name="Divyan KONIDALA (NP)" userId="e2ebfe62-6476-4e76-a844-708e2daa31c3" providerId="ADAL" clId="{EF0EE467-169B-4382-88F8-0D950F9D072A}" dt="2021-10-20T02:21:23.414" v="264" actId="700"/>
          <ac:spMkLst>
            <pc:docMk/>
            <pc:sldMk cId="2412252171" sldId="270"/>
            <ac:spMk id="3" creationId="{CF5374C4-22F5-4285-8980-93FC34DBC7B1}"/>
          </ac:spMkLst>
        </pc:spChg>
        <pc:spChg chg="add mod ord">
          <ac:chgData name="Divyan KONIDALA (NP)" userId="e2ebfe62-6476-4e76-a844-708e2daa31c3" providerId="ADAL" clId="{EF0EE467-169B-4382-88F8-0D950F9D072A}" dt="2021-10-20T02:21:52.135" v="289" actId="20577"/>
          <ac:spMkLst>
            <pc:docMk/>
            <pc:sldMk cId="2412252171" sldId="270"/>
            <ac:spMk id="4" creationId="{4502D8E5-F446-40DC-B82A-C987AC1BECF9}"/>
          </ac:spMkLst>
        </pc:spChg>
        <pc:spChg chg="add mod ord">
          <ac:chgData name="Divyan KONIDALA (NP)" userId="e2ebfe62-6476-4e76-a844-708e2daa31c3" providerId="ADAL" clId="{EF0EE467-169B-4382-88F8-0D950F9D072A}" dt="2021-10-20T02:21:23.414" v="264" actId="700"/>
          <ac:spMkLst>
            <pc:docMk/>
            <pc:sldMk cId="2412252171" sldId="270"/>
            <ac:spMk id="5" creationId="{AB9B011E-6BA8-4141-8166-5EC8E85303E5}"/>
          </ac:spMkLst>
        </pc:spChg>
      </pc:sldChg>
      <pc:sldChg chg="addSp modSp new mod modClrScheme chgLayout">
        <pc:chgData name="Divyan KONIDALA (NP)" userId="e2ebfe62-6476-4e76-a844-708e2daa31c3" providerId="ADAL" clId="{EF0EE467-169B-4382-88F8-0D950F9D072A}" dt="2021-10-20T02:21:42.791" v="282" actId="20577"/>
        <pc:sldMkLst>
          <pc:docMk/>
          <pc:sldMk cId="1865295763" sldId="271"/>
        </pc:sldMkLst>
        <pc:spChg chg="add mod">
          <ac:chgData name="Divyan KONIDALA (NP)" userId="e2ebfe62-6476-4e76-a844-708e2daa31c3" providerId="ADAL" clId="{EF0EE467-169B-4382-88F8-0D950F9D072A}" dt="2021-10-20T02:21:42.791" v="282" actId="20577"/>
          <ac:spMkLst>
            <pc:docMk/>
            <pc:sldMk cId="1865295763" sldId="271"/>
            <ac:spMk id="2" creationId="{DD817F5D-2A97-4C10-881F-407A5647386F}"/>
          </ac:spMkLst>
        </pc:spChg>
        <pc:spChg chg="add mod">
          <ac:chgData name="Divyan KONIDALA (NP)" userId="e2ebfe62-6476-4e76-a844-708e2daa31c3" providerId="ADAL" clId="{EF0EE467-169B-4382-88F8-0D950F9D072A}" dt="2021-10-20T02:21:38.342" v="271" actId="700"/>
          <ac:spMkLst>
            <pc:docMk/>
            <pc:sldMk cId="1865295763" sldId="271"/>
            <ac:spMk id="3" creationId="{142236B1-4998-4D7E-9395-8624ABA6D2CA}"/>
          </ac:spMkLst>
        </pc:spChg>
      </pc:sldChg>
      <pc:sldChg chg="addSp delSp modSp new mod ord modClrScheme chgLayout">
        <pc:chgData name="Divyan KONIDALA (NP)" userId="e2ebfe62-6476-4e76-a844-708e2daa31c3" providerId="ADAL" clId="{EF0EE467-169B-4382-88F8-0D950F9D072A}" dt="2021-10-20T02:22:12.720" v="310" actId="20577"/>
        <pc:sldMkLst>
          <pc:docMk/>
          <pc:sldMk cId="427408036" sldId="272"/>
        </pc:sldMkLst>
        <pc:spChg chg="del mod ord">
          <ac:chgData name="Divyan KONIDALA (NP)" userId="e2ebfe62-6476-4e76-a844-708e2daa31c3" providerId="ADAL" clId="{EF0EE467-169B-4382-88F8-0D950F9D072A}" dt="2021-10-20T02:22:03.586" v="293" actId="700"/>
          <ac:spMkLst>
            <pc:docMk/>
            <pc:sldMk cId="427408036" sldId="272"/>
            <ac:spMk id="2" creationId="{C694A672-8D5F-42D3-B5D6-692975D03063}"/>
          </ac:spMkLst>
        </pc:spChg>
        <pc:spChg chg="del mod ord">
          <ac:chgData name="Divyan KONIDALA (NP)" userId="e2ebfe62-6476-4e76-a844-708e2daa31c3" providerId="ADAL" clId="{EF0EE467-169B-4382-88F8-0D950F9D072A}" dt="2021-10-20T02:22:03.586" v="293" actId="700"/>
          <ac:spMkLst>
            <pc:docMk/>
            <pc:sldMk cId="427408036" sldId="272"/>
            <ac:spMk id="3" creationId="{F455AA84-F4E7-40E5-931D-7801E4AAD21B}"/>
          </ac:spMkLst>
        </pc:spChg>
        <pc:spChg chg="add mod ord">
          <ac:chgData name="Divyan KONIDALA (NP)" userId="e2ebfe62-6476-4e76-a844-708e2daa31c3" providerId="ADAL" clId="{EF0EE467-169B-4382-88F8-0D950F9D072A}" dt="2021-10-20T02:22:12.720" v="310" actId="20577"/>
          <ac:spMkLst>
            <pc:docMk/>
            <pc:sldMk cId="427408036" sldId="272"/>
            <ac:spMk id="4" creationId="{E6052E0D-20F7-41CE-AF4F-87FEEC01F9CA}"/>
          </ac:spMkLst>
        </pc:spChg>
        <pc:spChg chg="add mod ord">
          <ac:chgData name="Divyan KONIDALA (NP)" userId="e2ebfe62-6476-4e76-a844-708e2daa31c3" providerId="ADAL" clId="{EF0EE467-169B-4382-88F8-0D950F9D072A}" dt="2021-10-20T02:22:03.586" v="293" actId="700"/>
          <ac:spMkLst>
            <pc:docMk/>
            <pc:sldMk cId="427408036" sldId="272"/>
            <ac:spMk id="5" creationId="{E9153273-F634-4E52-8CF5-AF9001786672}"/>
          </ac:spMkLst>
        </pc:spChg>
      </pc:sldChg>
      <pc:sldChg chg="addSp delSp modSp new mod ord modClrScheme chgLayout">
        <pc:chgData name="Divyan KONIDALA (NP)" userId="e2ebfe62-6476-4e76-a844-708e2daa31c3" providerId="ADAL" clId="{EF0EE467-169B-4382-88F8-0D950F9D072A}" dt="2021-10-20T02:42:44.468" v="494"/>
        <pc:sldMkLst>
          <pc:docMk/>
          <pc:sldMk cId="1843609919" sldId="273"/>
        </pc:sldMkLst>
        <pc:spChg chg="del mod ord">
          <ac:chgData name="Divyan KONIDALA (NP)" userId="e2ebfe62-6476-4e76-a844-708e2daa31c3" providerId="ADAL" clId="{EF0EE467-169B-4382-88F8-0D950F9D072A}" dt="2021-10-20T02:22:29.228" v="314" actId="700"/>
          <ac:spMkLst>
            <pc:docMk/>
            <pc:sldMk cId="1843609919" sldId="273"/>
            <ac:spMk id="2" creationId="{C279DF72-C135-4258-94F2-DAECF1F92D46}"/>
          </ac:spMkLst>
        </pc:spChg>
        <pc:spChg chg="del mod ord">
          <ac:chgData name="Divyan KONIDALA (NP)" userId="e2ebfe62-6476-4e76-a844-708e2daa31c3" providerId="ADAL" clId="{EF0EE467-169B-4382-88F8-0D950F9D072A}" dt="2021-10-20T02:22:29.228" v="314" actId="700"/>
          <ac:spMkLst>
            <pc:docMk/>
            <pc:sldMk cId="1843609919" sldId="273"/>
            <ac:spMk id="3" creationId="{E05087AD-0BC3-4D0E-AFDD-01EA3B5F4FAE}"/>
          </ac:spMkLst>
        </pc:spChg>
        <pc:spChg chg="add mod ord">
          <ac:chgData name="Divyan KONIDALA (NP)" userId="e2ebfe62-6476-4e76-a844-708e2daa31c3" providerId="ADAL" clId="{EF0EE467-169B-4382-88F8-0D950F9D072A}" dt="2021-10-20T02:22:31.791" v="321" actId="20577"/>
          <ac:spMkLst>
            <pc:docMk/>
            <pc:sldMk cId="1843609919" sldId="273"/>
            <ac:spMk id="4" creationId="{948D4D70-07DF-46BF-B606-D489CAF10BF1}"/>
          </ac:spMkLst>
        </pc:spChg>
        <pc:spChg chg="add mod ord">
          <ac:chgData name="Divyan KONIDALA (NP)" userId="e2ebfe62-6476-4e76-a844-708e2daa31c3" providerId="ADAL" clId="{EF0EE467-169B-4382-88F8-0D950F9D072A}" dt="2021-10-20T02:42:44.468" v="494"/>
          <ac:spMkLst>
            <pc:docMk/>
            <pc:sldMk cId="1843609919" sldId="273"/>
            <ac:spMk id="5" creationId="{714CCDBF-BDB8-4CB4-BBD7-16C0A34B0532}"/>
          </ac:spMkLst>
        </pc:spChg>
      </pc:sldChg>
      <pc:sldChg chg="addSp delSp modSp new mod ord modClrScheme chgLayout">
        <pc:chgData name="Divyan KONIDALA (NP)" userId="e2ebfe62-6476-4e76-a844-708e2daa31c3" providerId="ADAL" clId="{EF0EE467-169B-4382-88F8-0D950F9D072A}" dt="2021-10-20T02:23:28.223" v="424" actId="20577"/>
        <pc:sldMkLst>
          <pc:docMk/>
          <pc:sldMk cId="2522583543" sldId="274"/>
        </pc:sldMkLst>
        <pc:spChg chg="del mod ord">
          <ac:chgData name="Divyan KONIDALA (NP)" userId="e2ebfe62-6476-4e76-a844-708e2daa31c3" providerId="ADAL" clId="{EF0EE467-169B-4382-88F8-0D950F9D072A}" dt="2021-10-20T02:23:15.758" v="389" actId="700"/>
          <ac:spMkLst>
            <pc:docMk/>
            <pc:sldMk cId="2522583543" sldId="274"/>
            <ac:spMk id="2" creationId="{11D95B4C-4ADC-4538-9909-39F2FBEB134E}"/>
          </ac:spMkLst>
        </pc:spChg>
        <pc:spChg chg="del mod ord">
          <ac:chgData name="Divyan KONIDALA (NP)" userId="e2ebfe62-6476-4e76-a844-708e2daa31c3" providerId="ADAL" clId="{EF0EE467-169B-4382-88F8-0D950F9D072A}" dt="2021-10-20T02:23:15.758" v="389" actId="700"/>
          <ac:spMkLst>
            <pc:docMk/>
            <pc:sldMk cId="2522583543" sldId="274"/>
            <ac:spMk id="3" creationId="{931F811A-F9B6-4341-980C-92F09BD6A7F6}"/>
          </ac:spMkLst>
        </pc:spChg>
        <pc:spChg chg="add mod ord">
          <ac:chgData name="Divyan KONIDALA (NP)" userId="e2ebfe62-6476-4e76-a844-708e2daa31c3" providerId="ADAL" clId="{EF0EE467-169B-4382-88F8-0D950F9D072A}" dt="2021-10-20T02:23:28.223" v="424" actId="20577"/>
          <ac:spMkLst>
            <pc:docMk/>
            <pc:sldMk cId="2522583543" sldId="274"/>
            <ac:spMk id="4" creationId="{344FD484-F216-4BE8-BBF7-FB2AB5256477}"/>
          </ac:spMkLst>
        </pc:spChg>
        <pc:spChg chg="add mod ord">
          <ac:chgData name="Divyan KONIDALA (NP)" userId="e2ebfe62-6476-4e76-a844-708e2daa31c3" providerId="ADAL" clId="{EF0EE467-169B-4382-88F8-0D950F9D072A}" dt="2021-10-20T02:23:15.758" v="389" actId="700"/>
          <ac:spMkLst>
            <pc:docMk/>
            <pc:sldMk cId="2522583543" sldId="274"/>
            <ac:spMk id="5" creationId="{9C24AB78-7DDC-4DE0-8935-226DD162B67C}"/>
          </ac:spMkLst>
        </pc:spChg>
      </pc:sldChg>
      <pc:sldChg chg="addSp delSp modSp new mod modClrScheme chgLayout">
        <pc:chgData name="Divyan KONIDALA (NP)" userId="e2ebfe62-6476-4e76-a844-708e2daa31c3" providerId="ADAL" clId="{EF0EE467-169B-4382-88F8-0D950F9D072A}" dt="2021-10-20T02:36:44.589" v="484"/>
        <pc:sldMkLst>
          <pc:docMk/>
          <pc:sldMk cId="1387941997" sldId="275"/>
        </pc:sldMkLst>
        <pc:spChg chg="del mod ord">
          <ac:chgData name="Divyan KONIDALA (NP)" userId="e2ebfe62-6476-4e76-a844-708e2daa31c3" providerId="ADAL" clId="{EF0EE467-169B-4382-88F8-0D950F9D072A}" dt="2021-10-20T02:36:21.701" v="481" actId="700"/>
          <ac:spMkLst>
            <pc:docMk/>
            <pc:sldMk cId="1387941997" sldId="275"/>
            <ac:spMk id="2" creationId="{9091B492-FFC8-494F-A482-1C385D02DF16}"/>
          </ac:spMkLst>
        </pc:spChg>
        <pc:spChg chg="del mod ord">
          <ac:chgData name="Divyan KONIDALA (NP)" userId="e2ebfe62-6476-4e76-a844-708e2daa31c3" providerId="ADAL" clId="{EF0EE467-169B-4382-88F8-0D950F9D072A}" dt="2021-10-20T02:36:21.701" v="481" actId="700"/>
          <ac:spMkLst>
            <pc:docMk/>
            <pc:sldMk cId="1387941997" sldId="275"/>
            <ac:spMk id="3" creationId="{F2738996-6173-4D49-8743-0EF592FCCB26}"/>
          </ac:spMkLst>
        </pc:spChg>
        <pc:spChg chg="add mod ord">
          <ac:chgData name="Divyan KONIDALA (NP)" userId="e2ebfe62-6476-4e76-a844-708e2daa31c3" providerId="ADAL" clId="{EF0EE467-169B-4382-88F8-0D950F9D072A}" dt="2021-10-20T02:36:44.589" v="484"/>
          <ac:spMkLst>
            <pc:docMk/>
            <pc:sldMk cId="1387941997" sldId="275"/>
            <ac:spMk id="4" creationId="{97917067-5692-4D4C-B9AB-DCD8A9B28207}"/>
          </ac:spMkLst>
        </pc:spChg>
        <pc:spChg chg="add mod ord">
          <ac:chgData name="Divyan KONIDALA (NP)" userId="e2ebfe62-6476-4e76-a844-708e2daa31c3" providerId="ADAL" clId="{EF0EE467-169B-4382-88F8-0D950F9D072A}" dt="2021-10-20T02:36:21.701" v="481" actId="700"/>
          <ac:spMkLst>
            <pc:docMk/>
            <pc:sldMk cId="1387941997" sldId="275"/>
            <ac:spMk id="5" creationId="{62D15355-CB40-4375-9152-104909ACC694}"/>
          </ac:spMkLst>
        </pc:spChg>
      </pc:sldChg>
      <pc:sldChg chg="addSp delSp modSp new mod modClrScheme chgLayout">
        <pc:chgData name="Divyan KONIDALA (NP)" userId="e2ebfe62-6476-4e76-a844-708e2daa31c3" providerId="ADAL" clId="{EF0EE467-169B-4382-88F8-0D950F9D072A}" dt="2021-10-20T03:19:02.174" v="544" actId="15"/>
        <pc:sldMkLst>
          <pc:docMk/>
          <pc:sldMk cId="3790561871" sldId="276"/>
        </pc:sldMkLst>
        <pc:spChg chg="del mod ord">
          <ac:chgData name="Divyan KONIDALA (NP)" userId="e2ebfe62-6476-4e76-a844-708e2daa31c3" providerId="ADAL" clId="{EF0EE467-169B-4382-88F8-0D950F9D072A}" dt="2021-10-20T02:36:55.345" v="486" actId="700"/>
          <ac:spMkLst>
            <pc:docMk/>
            <pc:sldMk cId="3790561871" sldId="276"/>
            <ac:spMk id="2" creationId="{6BDD698F-CFFE-42C3-BEA4-0A25971D38E8}"/>
          </ac:spMkLst>
        </pc:spChg>
        <pc:spChg chg="del mod ord">
          <ac:chgData name="Divyan KONIDALA (NP)" userId="e2ebfe62-6476-4e76-a844-708e2daa31c3" providerId="ADAL" clId="{EF0EE467-169B-4382-88F8-0D950F9D072A}" dt="2021-10-20T02:36:55.345" v="486" actId="700"/>
          <ac:spMkLst>
            <pc:docMk/>
            <pc:sldMk cId="3790561871" sldId="276"/>
            <ac:spMk id="3" creationId="{CACFB577-6BEB-4BE5-9B88-1DA24E2FB061}"/>
          </ac:spMkLst>
        </pc:spChg>
        <pc:spChg chg="add mod ord">
          <ac:chgData name="Divyan KONIDALA (NP)" userId="e2ebfe62-6476-4e76-a844-708e2daa31c3" providerId="ADAL" clId="{EF0EE467-169B-4382-88F8-0D950F9D072A}" dt="2021-10-20T03:18:15.747" v="495" actId="700"/>
          <ac:spMkLst>
            <pc:docMk/>
            <pc:sldMk cId="3790561871" sldId="276"/>
            <ac:spMk id="4" creationId="{88B0365A-A093-426F-9038-2216FC0981F7}"/>
          </ac:spMkLst>
        </pc:spChg>
        <pc:spChg chg="add del mod ord">
          <ac:chgData name="Divyan KONIDALA (NP)" userId="e2ebfe62-6476-4e76-a844-708e2daa31c3" providerId="ADAL" clId="{EF0EE467-169B-4382-88F8-0D950F9D072A}" dt="2021-10-20T02:37:39.827" v="492" actId="478"/>
          <ac:spMkLst>
            <pc:docMk/>
            <pc:sldMk cId="3790561871" sldId="276"/>
            <ac:spMk id="5" creationId="{543466DD-C662-4434-82AD-134CCE6AF077}"/>
          </ac:spMkLst>
        </pc:spChg>
        <pc:spChg chg="add mod ord">
          <ac:chgData name="Divyan KONIDALA (NP)" userId="e2ebfe62-6476-4e76-a844-708e2daa31c3" providerId="ADAL" clId="{EF0EE467-169B-4382-88F8-0D950F9D072A}" dt="2021-10-20T03:19:02.174" v="544" actId="15"/>
          <ac:spMkLst>
            <pc:docMk/>
            <pc:sldMk cId="3790561871" sldId="276"/>
            <ac:spMk id="8" creationId="{4DCC198C-B4AE-4D01-A2B3-14C45F3CFE53}"/>
          </ac:spMkLst>
        </pc:spChg>
        <pc:picChg chg="add mod">
          <ac:chgData name="Divyan KONIDALA (NP)" userId="e2ebfe62-6476-4e76-a844-708e2daa31c3" providerId="ADAL" clId="{EF0EE467-169B-4382-88F8-0D950F9D072A}" dt="2021-10-20T02:37:28.943" v="490" actId="1076"/>
          <ac:picMkLst>
            <pc:docMk/>
            <pc:sldMk cId="3790561871" sldId="276"/>
            <ac:picMk id="7" creationId="{976A77A3-4C7F-4ACC-95A9-B137193B18F9}"/>
          </ac:picMkLst>
        </pc:picChg>
      </pc:sldChg>
      <pc:sldMasterChg chg="addSp mod">
        <pc:chgData name="Divyan KONIDALA (NP)" userId="e2ebfe62-6476-4e76-a844-708e2daa31c3" providerId="ADAL" clId="{EF0EE467-169B-4382-88F8-0D950F9D072A}" dt="2021-10-19T13:47:19.975" v="0" actId="33475"/>
        <pc:sldMasterMkLst>
          <pc:docMk/>
          <pc:sldMasterMk cId="2460954070" sldId="2147483660"/>
        </pc:sldMasterMkLst>
        <pc:spChg chg="add">
          <ac:chgData name="Divyan KONIDALA (NP)" userId="e2ebfe62-6476-4e76-a844-708e2daa31c3" providerId="ADAL" clId="{EF0EE467-169B-4382-88F8-0D950F9D072A}" dt="2021-10-19T13:47:19.975" v="0" actId="33475"/>
          <ac:spMkLst>
            <pc:docMk/>
            <pc:sldMasterMk cId="2460954070" sldId="2147483660"/>
            <ac:spMk id="8" creationId="{258D4B7A-2072-4DFC-9BEE-ADCA0F0882F8}"/>
          </ac:spMkLst>
        </pc:sp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81D041-CEF6-44E7-A367-A6D2C2866B0F}" type="datetimeFigureOut">
              <a:rPr lang="en-SG" smtClean="0"/>
              <a:t>20/10/2021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5F35D7-2084-4266-A3D8-C6D7B675388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51015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err="1"/>
              <a:t>nkr@VPVN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F35D7-2084-4266-A3D8-C6D7B6753881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16168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8D4B7A-2072-4DFC-9BEE-ADCA0F0882F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0" y="0"/>
            <a:ext cx="1404938" cy="16764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SG" sz="11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Official Open</a:t>
            </a:r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protonvpn.com/download/protonvpn-stable-release_1.0.0-1_all.deb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4FD484-F216-4BE8-BBF7-FB2AB52564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After Installing Kali Linux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C24AB78-7DDC-4DE0-8935-226DD162B6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22583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5AD422-AE0A-4399-AE03-374137E4B9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85"/>
          <a:stretch/>
        </p:blipFill>
        <p:spPr>
          <a:xfrm>
            <a:off x="0" y="554476"/>
            <a:ext cx="12192000" cy="630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605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8F61E8-15B1-4E80-AD22-5BB6C82C38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59"/>
          <a:stretch/>
        </p:blipFill>
        <p:spPr>
          <a:xfrm>
            <a:off x="0" y="525294"/>
            <a:ext cx="12192000" cy="633270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D7FBBC6-E375-4D8F-94F2-67158BF4BE8A}"/>
              </a:ext>
            </a:extLst>
          </p:cNvPr>
          <p:cNvSpPr/>
          <p:nvPr/>
        </p:nvSpPr>
        <p:spPr>
          <a:xfrm>
            <a:off x="5661498" y="4951379"/>
            <a:ext cx="846306" cy="3210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08850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63DEE4-9A3E-4DFE-AC17-A3AA9234C8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74"/>
          <a:stretch/>
        </p:blipFill>
        <p:spPr>
          <a:xfrm>
            <a:off x="0" y="389106"/>
            <a:ext cx="12192000" cy="646889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02B9008-D1A4-4EB9-AC0F-B2747D8388AE}"/>
              </a:ext>
            </a:extLst>
          </p:cNvPr>
          <p:cNvSpPr/>
          <p:nvPr/>
        </p:nvSpPr>
        <p:spPr>
          <a:xfrm>
            <a:off x="3344427" y="6272876"/>
            <a:ext cx="846306" cy="3210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66924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07B067-98D6-4420-AB42-51C13067E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74"/>
          <a:stretch/>
        </p:blipFill>
        <p:spPr>
          <a:xfrm>
            <a:off x="0" y="389106"/>
            <a:ext cx="12192000" cy="646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27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8F61E8-15B1-4E80-AD22-5BB6C82C38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59"/>
          <a:stretch/>
        </p:blipFill>
        <p:spPr>
          <a:xfrm>
            <a:off x="0" y="525294"/>
            <a:ext cx="12192000" cy="633270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2AC5983-F28D-42FE-BE2E-184A319AF10F}"/>
              </a:ext>
            </a:extLst>
          </p:cNvPr>
          <p:cNvSpPr/>
          <p:nvPr/>
        </p:nvSpPr>
        <p:spPr>
          <a:xfrm>
            <a:off x="4980562" y="2898843"/>
            <a:ext cx="2217906" cy="9727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47678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285BA-2010-4CDB-8D82-C754F60F9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65"/>
          <a:stretch/>
        </p:blipFill>
        <p:spPr>
          <a:xfrm>
            <a:off x="0" y="340468"/>
            <a:ext cx="12192000" cy="65175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182FE58-193A-4A6E-908B-019D0D059D8E}"/>
              </a:ext>
            </a:extLst>
          </p:cNvPr>
          <p:cNvSpPr/>
          <p:nvPr/>
        </p:nvSpPr>
        <p:spPr>
          <a:xfrm>
            <a:off x="4909540" y="3910897"/>
            <a:ext cx="2396782" cy="9727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74714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17F5D-2A97-4C10-881F-407A56473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Tor Browser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236B1-4998-4D7E-9395-8624ABA6D2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65295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19536-D2B2-4F8B-AA68-C57B6585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install Tor Browser on Kali Linux?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E2B93-8EAB-4CAD-88FE-88EC6FA3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Update the apt package list</a:t>
            </a:r>
          </a:p>
          <a:p>
            <a:pPr lvl="1"/>
            <a:r>
              <a:rPr lang="en-SG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SG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apt update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Install the app</a:t>
            </a:r>
          </a:p>
          <a:p>
            <a:pPr lvl="1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apt install -y tor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torbrowser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-launcher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the following command:</a:t>
            </a:r>
          </a:p>
          <a:p>
            <a:pPr lvl="1"/>
            <a:r>
              <a:rPr lang="en-SG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torbrowser</a:t>
            </a:r>
            <a:r>
              <a:rPr lang="en-SG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-launcher</a:t>
            </a:r>
          </a:p>
        </p:txBody>
      </p:sp>
    </p:spTree>
    <p:extLst>
      <p:ext uri="{BB962C8B-B14F-4D97-AF65-F5344CB8AC3E}">
        <p14:creationId xmlns:p14="http://schemas.microsoft.com/office/powerpoint/2010/main" val="3635542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085EA2-26A9-435E-AC3F-E117AC01F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470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D8C7B8-22AE-4F5C-903B-9A9C83C2E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441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8D4D70-07DF-46BF-B606-D489CAF10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Content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4CCDBF-BDB8-4CB4-BBD7-16C0A34B0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Update Kali Linux</a:t>
            </a:r>
          </a:p>
          <a:p>
            <a:r>
              <a:rPr lang="en-SG" dirty="0"/>
              <a:t>Changing the default Password</a:t>
            </a:r>
          </a:p>
          <a:p>
            <a:r>
              <a:rPr lang="en-SG" dirty="0"/>
              <a:t>Install Proton VPN</a:t>
            </a:r>
          </a:p>
          <a:p>
            <a:r>
              <a:rPr lang="en-SG" dirty="0"/>
              <a:t>Install Tor Browser</a:t>
            </a:r>
          </a:p>
        </p:txBody>
      </p:sp>
    </p:spTree>
    <p:extLst>
      <p:ext uri="{BB962C8B-B14F-4D97-AF65-F5344CB8AC3E}">
        <p14:creationId xmlns:p14="http://schemas.microsoft.com/office/powerpoint/2010/main" val="1843609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88CF4C-2790-4551-BEFF-2B9F57B54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BDC8B6D9-409E-4062-B275-B6FF185CA7C6}"/>
              </a:ext>
            </a:extLst>
          </p:cNvPr>
          <p:cNvSpPr/>
          <p:nvPr/>
        </p:nvSpPr>
        <p:spPr>
          <a:xfrm>
            <a:off x="6360001" y="2410995"/>
            <a:ext cx="846306" cy="3210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900141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FB3EA9-190C-4081-86B1-EAA6D7FFF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71E2738-E5DF-46F9-9C6D-651E7088732E}"/>
              </a:ext>
            </a:extLst>
          </p:cNvPr>
          <p:cNvSpPr/>
          <p:nvPr/>
        </p:nvSpPr>
        <p:spPr>
          <a:xfrm>
            <a:off x="87548" y="447473"/>
            <a:ext cx="992221" cy="3210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29396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052E0D-20F7-41CE-AF4F-87FEEC01F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Update Kali Linux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53273-F634-4E52-8CF5-AF9001786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408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B2370-EE58-4937-8629-DEEC5713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Update Kali Linux?</a:t>
            </a:r>
            <a:endParaRPr lang="en-SG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8A3AFE-0752-455F-8F69-A63395DD1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Check the Source List Files</a:t>
            </a:r>
          </a:p>
          <a:p>
            <a:pPr lvl="1"/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cat /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apt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sources.list</a:t>
            </a: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Check Kali Linux Release</a:t>
            </a:r>
          </a:p>
          <a:p>
            <a:pPr lvl="1"/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cat /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/os-release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Update the apt package list</a:t>
            </a:r>
          </a:p>
          <a:p>
            <a:pPr lvl="1"/>
            <a:r>
              <a:rPr lang="en-SG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SG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apt update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Upgrade the System</a:t>
            </a:r>
          </a:p>
          <a:p>
            <a:pPr lvl="1"/>
            <a:r>
              <a:rPr lang="en-SG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SG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apt </a:t>
            </a:r>
            <a:r>
              <a:rPr lang="en-SG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</a:t>
            </a:r>
            <a:r>
              <a:rPr lang="en-SG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-upgrade -y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Remove Unnecessary Packages</a:t>
            </a:r>
          </a:p>
          <a:p>
            <a:pPr lvl="1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apt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autoremove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rabicPeriod"/>
            </a:pPr>
            <a:endParaRPr lang="en-S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A13D0A-D77B-40D5-8A52-9C49662A2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927" y="1690688"/>
            <a:ext cx="5201376" cy="163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528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917067-5692-4D4C-B9AB-DCD8A9B28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Changing the default Password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15355-CB40-4375-9152-104909ACC6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87941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B0365A-A093-426F-9038-2216FC09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Changing the default Password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DCC198C-B4AE-4D01-A2B3-14C45F3CF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r>
              <a:rPr lang="en-SG" dirty="0"/>
              <a:t>Change Root Password</a:t>
            </a:r>
          </a:p>
          <a:p>
            <a:pPr lvl="1"/>
            <a:r>
              <a:rPr lang="en-SG" dirty="0" err="1"/>
              <a:t>sudo</a:t>
            </a:r>
            <a:r>
              <a:rPr lang="en-SG" dirty="0"/>
              <a:t> </a:t>
            </a:r>
            <a:r>
              <a:rPr lang="en-SG" dirty="0" err="1"/>
              <a:t>su</a:t>
            </a:r>
            <a:endParaRPr lang="en-SG" dirty="0"/>
          </a:p>
          <a:p>
            <a:pPr lvl="1"/>
            <a:r>
              <a:rPr lang="en-SG" dirty="0"/>
              <a:t>passwd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6A77A3-4C7F-4ACC-95A9-B137193B1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643468" cy="247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561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02D8E5-F446-40DC-B82A-C987AC1BE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Proton VPN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B011E-6BA8-4141-8166-5EC8E8530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12252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19536-D2B2-4F8B-AA68-C57B6585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install a </a:t>
            </a:r>
            <a:r>
              <a:rPr lang="en-US" dirty="0" err="1"/>
              <a:t>ProtonVPN</a:t>
            </a:r>
            <a:r>
              <a:rPr lang="en-US" dirty="0"/>
              <a:t> on Kali Linux?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E2B93-8EAB-4CAD-88FE-88EC6FA3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the </a:t>
            </a:r>
            <a:r>
              <a:rPr lang="en-US" dirty="0" err="1"/>
              <a:t>ProtonVPN</a:t>
            </a:r>
            <a:r>
              <a:rPr lang="en-US" dirty="0"/>
              <a:t> DEB package</a:t>
            </a:r>
          </a:p>
          <a:p>
            <a:pPr lvl="1"/>
            <a:r>
              <a:rPr lang="en-SG" dirty="0">
                <a:hlinkClick r:id="rId2"/>
              </a:rPr>
              <a:t>https://protonvpn.com/download/protonvpn-stable-release_1.0.0-1_all.deb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Install the </a:t>
            </a:r>
            <a:r>
              <a:rPr lang="en-US" dirty="0" err="1"/>
              <a:t>ProtonVPN</a:t>
            </a:r>
            <a:r>
              <a:rPr lang="en-US" dirty="0"/>
              <a:t> repository</a:t>
            </a:r>
          </a:p>
          <a:p>
            <a:pPr lvl="1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apt install /home/kali/Downloads/protonvpn-stable-release_1.0.0-1_all.deb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Update the apt package list</a:t>
            </a:r>
          </a:p>
          <a:p>
            <a:pPr lvl="1"/>
            <a:r>
              <a:rPr lang="en-SG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SG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apt update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Install the app</a:t>
            </a:r>
          </a:p>
          <a:p>
            <a:pPr lvl="1"/>
            <a:r>
              <a:rPr lang="en-SG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SG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apt install </a:t>
            </a:r>
            <a:r>
              <a:rPr lang="en-SG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protonvpn</a:t>
            </a:r>
            <a:endParaRPr lang="en-SG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43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8F4223-E237-47C4-93AB-626552B97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855</TotalTime>
  <Words>192</Words>
  <Application>Microsoft Office PowerPoint</Application>
  <PresentationFormat>Widescreen</PresentationFormat>
  <Paragraphs>48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office theme</vt:lpstr>
      <vt:lpstr>After Installing Kali Linux</vt:lpstr>
      <vt:lpstr>Content</vt:lpstr>
      <vt:lpstr>Update Kali Linux</vt:lpstr>
      <vt:lpstr>How to Update Kali Linux?</vt:lpstr>
      <vt:lpstr>Changing the default Password</vt:lpstr>
      <vt:lpstr>Changing the default Password</vt:lpstr>
      <vt:lpstr>Proton VPN</vt:lpstr>
      <vt:lpstr>How to install a ProtonVPN on Kali Linux?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Tor Browser</vt:lpstr>
      <vt:lpstr>How to install Tor Browser on Kali Linux?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Divyan KONIDALA (NP)</cp:lastModifiedBy>
  <cp:revision>1</cp:revision>
  <dcterms:created xsi:type="dcterms:W3CDTF">2021-10-19T13:46:56Z</dcterms:created>
  <dcterms:modified xsi:type="dcterms:W3CDTF">2021-10-20T04:02:42Z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d7aeb4d-f421-48c2-a20e-7b6cd62b5b82_Enabled">
    <vt:lpwstr>true</vt:lpwstr>
  </property>
  <property fmtid="{D5CDD505-2E9C-101B-9397-08002B2CF9AE}" pid="3" name="MSIP_Label_dd7aeb4d-f421-48c2-a20e-7b6cd62b5b82_SetDate">
    <vt:lpwstr>2021-10-19T13:47:19Z</vt:lpwstr>
  </property>
  <property fmtid="{D5CDD505-2E9C-101B-9397-08002B2CF9AE}" pid="4" name="MSIP_Label_dd7aeb4d-f421-48c2-a20e-7b6cd62b5b82_Method">
    <vt:lpwstr>Privileged</vt:lpwstr>
  </property>
  <property fmtid="{D5CDD505-2E9C-101B-9397-08002B2CF9AE}" pid="5" name="MSIP_Label_dd7aeb4d-f421-48c2-a20e-7b6cd62b5b82_Name">
    <vt:lpwstr>dd7aeb4d-f421-48c2-a20e-7b6cd62b5b82</vt:lpwstr>
  </property>
  <property fmtid="{D5CDD505-2E9C-101B-9397-08002B2CF9AE}" pid="6" name="MSIP_Label_dd7aeb4d-f421-48c2-a20e-7b6cd62b5b82_SiteId">
    <vt:lpwstr>cba9e115-3016-4462-a1ab-a565cba0cdf1</vt:lpwstr>
  </property>
  <property fmtid="{D5CDD505-2E9C-101B-9397-08002B2CF9AE}" pid="7" name="MSIP_Label_dd7aeb4d-f421-48c2-a20e-7b6cd62b5b82_ActionId">
    <vt:lpwstr>ec3e061d-6488-48d0-95f1-0edba574eee3</vt:lpwstr>
  </property>
  <property fmtid="{D5CDD505-2E9C-101B-9397-08002B2CF9AE}" pid="8" name="MSIP_Label_dd7aeb4d-f421-48c2-a20e-7b6cd62b5b82_ContentBits">
    <vt:lpwstr>1</vt:lpwstr>
  </property>
  <property fmtid="{D5CDD505-2E9C-101B-9397-08002B2CF9AE}" pid="9" name="ClassificationContentMarkingHeaderLocations">
    <vt:lpwstr>office theme:8</vt:lpwstr>
  </property>
  <property fmtid="{D5CDD505-2E9C-101B-9397-08002B2CF9AE}" pid="10" name="ClassificationContentMarkingHeaderText">
    <vt:lpwstr>                    Official Open</vt:lpwstr>
  </property>
</Properties>
</file>

<file path=docProps/thumbnail.jpeg>
</file>